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LOUVAMOS-TE, Ó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LOUVAMOS-TE,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Louvamos-Te, ó Deus, </a:t>
            </a:r>
          </a:p>
          <a:p>
            <a:r>
              <a:rPr lang="pt-BR" dirty="0"/>
              <a:t>Pelo dom de Jesus, </a:t>
            </a:r>
          </a:p>
          <a:p>
            <a:r>
              <a:rPr lang="pt-BR" dirty="0"/>
              <a:t>Que por nós, pecadores, </a:t>
            </a:r>
          </a:p>
          <a:p>
            <a:r>
              <a:rPr lang="pt-BR" dirty="0"/>
              <a:t>Foi morto na cruz.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LOUVAMOS-TE,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Aleluia, toda a glória </a:t>
            </a:r>
          </a:p>
          <a:p>
            <a:r>
              <a:rPr lang="pt-BR" dirty="0"/>
              <a:t>Te rendemos, sem-fim; </a:t>
            </a:r>
          </a:p>
          <a:p>
            <a:r>
              <a:rPr lang="pt-BR" dirty="0"/>
              <a:t>Aleluia, Tua graça </a:t>
            </a:r>
          </a:p>
          <a:p>
            <a:r>
              <a:rPr lang="pt-BR" dirty="0"/>
              <a:t>Imploramos. Amém!</a:t>
            </a:r>
          </a:p>
        </p:txBody>
      </p:sp>
    </p:spTree>
    <p:extLst>
      <p:ext uri="{BB962C8B-B14F-4D97-AF65-F5344CB8AC3E}">
        <p14:creationId xmlns:p14="http://schemas.microsoft.com/office/powerpoint/2010/main" val="3616771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LOUVAMOS-TE,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Louvamos-Te, ó Deus, </a:t>
            </a:r>
          </a:p>
          <a:p>
            <a:r>
              <a:rPr lang="pt-BR" dirty="0"/>
              <a:t>Pelo Espírito, luz </a:t>
            </a:r>
          </a:p>
          <a:p>
            <a:r>
              <a:rPr lang="pt-BR" dirty="0"/>
              <a:t>Que nos tira das trevas </a:t>
            </a:r>
          </a:p>
          <a:p>
            <a:r>
              <a:rPr lang="pt-BR" dirty="0"/>
              <a:t>E a Cristo conduz. </a:t>
            </a:r>
          </a:p>
        </p:txBody>
      </p:sp>
    </p:spTree>
    <p:extLst>
      <p:ext uri="{BB962C8B-B14F-4D97-AF65-F5344CB8AC3E}">
        <p14:creationId xmlns:p14="http://schemas.microsoft.com/office/powerpoint/2010/main" val="2159031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LOUVAMOS-TE,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Aleluia, toda a glória </a:t>
            </a:r>
          </a:p>
          <a:p>
            <a:r>
              <a:rPr lang="pt-BR" dirty="0"/>
              <a:t>Te rendemos, sem-fim; </a:t>
            </a:r>
          </a:p>
          <a:p>
            <a:r>
              <a:rPr lang="pt-BR" dirty="0"/>
              <a:t>Aleluia, Tua graça </a:t>
            </a:r>
          </a:p>
          <a:p>
            <a:r>
              <a:rPr lang="pt-BR" dirty="0"/>
              <a:t>Imploramos. Amém!</a:t>
            </a:r>
          </a:p>
        </p:txBody>
      </p:sp>
    </p:spTree>
    <p:extLst>
      <p:ext uri="{BB962C8B-B14F-4D97-AF65-F5344CB8AC3E}">
        <p14:creationId xmlns:p14="http://schemas.microsoft.com/office/powerpoint/2010/main" val="3677796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LOUVAMOS-TE,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 nos encher </a:t>
            </a:r>
          </a:p>
          <a:p>
            <a:r>
              <a:rPr lang="pt-BR" dirty="0"/>
              <a:t>De celeste fervor, </a:t>
            </a:r>
          </a:p>
          <a:p>
            <a:r>
              <a:rPr lang="pt-BR" dirty="0"/>
              <a:t>E fazer-nos fruir </a:t>
            </a:r>
          </a:p>
          <a:p>
            <a:r>
              <a:rPr lang="pt-BR" dirty="0"/>
              <a:t>Teu afável amor!</a:t>
            </a:r>
          </a:p>
        </p:txBody>
      </p:sp>
    </p:spTree>
    <p:extLst>
      <p:ext uri="{BB962C8B-B14F-4D97-AF65-F5344CB8AC3E}">
        <p14:creationId xmlns:p14="http://schemas.microsoft.com/office/powerpoint/2010/main" val="2086658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LOUVAMOS-TE,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Aleluia, toda a glória </a:t>
            </a:r>
          </a:p>
          <a:p>
            <a:r>
              <a:rPr lang="pt-BR" dirty="0"/>
              <a:t>Te rendemos, sem-fim; </a:t>
            </a:r>
          </a:p>
          <a:p>
            <a:r>
              <a:rPr lang="pt-BR" dirty="0"/>
              <a:t>Aleluia, Tua graça </a:t>
            </a:r>
          </a:p>
          <a:p>
            <a:r>
              <a:rPr lang="pt-BR" dirty="0"/>
              <a:t>Imploramos. Amém!</a:t>
            </a:r>
          </a:p>
        </p:txBody>
      </p:sp>
    </p:spTree>
    <p:extLst>
      <p:ext uri="{BB962C8B-B14F-4D97-AF65-F5344CB8AC3E}">
        <p14:creationId xmlns:p14="http://schemas.microsoft.com/office/powerpoint/2010/main" val="2398967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145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LOUVAMOS-TE, Ó DEUS</vt:lpstr>
      <vt:lpstr>LOUVAMOS-TE, Ó DEUS</vt:lpstr>
      <vt:lpstr>LOUVAMOS-TE, Ó DEUS</vt:lpstr>
      <vt:lpstr>LOUVAMOS-TE, Ó DEUS</vt:lpstr>
      <vt:lpstr>LOUVAMOS-TE, Ó DEUS</vt:lpstr>
      <vt:lpstr>LOUVAMOS-TE, Ó DEUS</vt:lpstr>
      <vt:lpstr>LOUVAMOS-TE, Ó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2019-06-12T21:37:43Z</dcterms:modified>
</cp:coreProperties>
</file>

<file path=docProps/thumbnail.jpeg>
</file>